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6" r:id="rId3"/>
    <p:sldId id="257" r:id="rId4"/>
    <p:sldId id="258" r:id="rId5"/>
  </p:sldIdLst>
  <p:sldSz cx="6858000" cy="990600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7"/>
    <p:restoredTop sz="94565"/>
  </p:normalViewPr>
  <p:slideViewPr>
    <p:cSldViewPr snapToGrid="0" snapToObjects="1">
      <p:cViewPr>
        <p:scale>
          <a:sx n="177" d="100"/>
          <a:sy n="177" d="100"/>
        </p:scale>
        <p:origin x="1936" y="-2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08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849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0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2054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467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74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66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8246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87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35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6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3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androvLab/SigProfilerExtractor" TargetMode="External"/><Relationship Id="rId4" Type="http://schemas.openxmlformats.org/officeDocument/2006/relationships/hyperlink" Target="https://github.com/juliangehring/SomaticSignatures" TargetMode="External"/><Relationship Id="rId5" Type="http://schemas.openxmlformats.org/officeDocument/2006/relationships/hyperlink" Target="https://github.com/UMCUGenetics/MutationalPatterns" TargetMode="External"/><Relationship Id="rId6" Type="http://schemas.openxmlformats.org/officeDocument/2006/relationships/hyperlink" Target="https://github.com/raerose01/deconstructSig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hixiangWang/sigminer.workflo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760629"/>
              </p:ext>
            </p:extLst>
          </p:nvPr>
        </p:nvGraphicFramePr>
        <p:xfrm>
          <a:off x="53599" y="3613280"/>
          <a:ext cx="6721601" cy="3281979"/>
        </p:xfrm>
        <a:graphic>
          <a:graphicData uri="http://schemas.openxmlformats.org/drawingml/2006/table">
            <a:tbl>
              <a:tblPr firstCol="1" bandRow="1">
                <a:tableStyleId>{D7AC3CCA-C797-4891-BE02-D94E43425B78}</a:tableStyleId>
              </a:tblPr>
              <a:tblGrid>
                <a:gridCol w="1232196"/>
                <a:gridCol w="1021963"/>
                <a:gridCol w="718296"/>
                <a:gridCol w="887649"/>
                <a:gridCol w="875969"/>
                <a:gridCol w="963565"/>
                <a:gridCol w="1021963"/>
              </a:tblGrid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Tool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Sigflow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SigProfiler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SomaticSignatures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MutationalPatterns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deconstructSigs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Support signature type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DBS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INDEL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Has CLI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Platform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Python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Analysis features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Manual extraction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Auto extraction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Refit</a:t>
                      </a:r>
                      <a:r>
                        <a:rPr lang="zh-CN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after</a:t>
                      </a:r>
                      <a:r>
                        <a:rPr lang="zh-CN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extraction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Reference signature fitting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Extensible</a:t>
                      </a:r>
                      <a:endParaRPr lang="en-US" sz="700" b="1" i="0" u="none" strike="noStrike">
                        <a:solidFill>
                          <a:srgbClr val="3D3D3D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Core methods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NMF/Bayesian 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NMF/QP/NNLS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NMF/PCA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NNLS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Signature quantification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Relative exposure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Absolute exposure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Input format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VCF/MAF/CSV/EXCEL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VCF/R</a:t>
                      </a:r>
                      <a:r>
                        <a:rPr lang="zh-CN" alt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matrix/R</a:t>
                      </a:r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sz="700" b="0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Vranges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object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VCF/R matrix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Custom mutation file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4414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Software URL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2"/>
                        </a:rPr>
                        <a:t>https://github.com/ShixiangWang/sigminer.workflow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3"/>
                        </a:rPr>
                        <a:t>https://github.com/AlexandrovLab/SigProfilerExtractor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4"/>
                        </a:rPr>
                        <a:t>https://github.com/juliangehring/SomaticSignatures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5"/>
                        </a:rPr>
                        <a:t>https://github.com/UMCUGenetics/MutationalPatterns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6"/>
                        </a:rPr>
                        <a:t>https://github.com/raerose01/deconstructSigs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332808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Abbr.: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 for single base substitution; DBS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doublet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base substitution; INDEL for short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insertions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and deletions; CN for copy number; SV for structure variation; CLI for command line interface; NMF for non-negative factorization; QP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quadratic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programming; NNLS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nonnegative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least square; PCA for principal component analysis; VCF for variant call format; MAF for mutation annotation format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710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1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1799" y="6059766"/>
            <a:ext cx="62504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includes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preprocessing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published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de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novo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discovery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Downstream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features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copy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number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extraction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another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paper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shown.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0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3305230"/>
            <a:ext cx="5827363" cy="23344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2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3357" y="3403773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56630" y="340377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3357" y="453522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SBS-TSB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56630" y="4535227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8492" y="4384595"/>
            <a:ext cx="47481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06480" y="4384595"/>
            <a:ext cx="48442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99026" y="4384595"/>
            <a:ext cx="76976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19462" y="4384595"/>
            <a:ext cx="77938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92423" y="4384595"/>
            <a:ext cx="77457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err="1" smtClean="0">
                <a:latin typeface="Arial" charset="0"/>
                <a:ea typeface="Arial" charset="0"/>
                <a:cs typeface="Arial" charset="0"/>
              </a:rPr>
              <a:t>Microhomology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(Deletion)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2955" y="5820271"/>
            <a:ext cx="6250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2.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First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types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database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v3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(https://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cancer.sanger.ac.uk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/cosmic/signatures)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visualized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bottom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untranscribed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labeled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dark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blue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red,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respectively.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single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doublet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TSB,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transcriptional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bias;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deletion.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120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2" y="1667790"/>
            <a:ext cx="4525505" cy="56540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8448" y="115699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3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428" y="1473949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smtClean="0">
                <a:latin typeface="Arial" charset="0"/>
                <a:ea typeface="Arial" charset="0"/>
                <a:cs typeface="Arial" charset="0"/>
              </a:rPr>
              <a:t>A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9428" y="325131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9428" y="508011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C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7240" y="7463312"/>
            <a:ext cx="62504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986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TCGA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breast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Relative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v2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(B)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Comparison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contributed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measured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each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(C)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Distribution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(right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selected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triangles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indicate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obtained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patient.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non-negative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quadratic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programming;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root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62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643</TotalTime>
  <Words>493</Words>
  <Application>Microsoft Macintosh PowerPoint</Application>
  <PresentationFormat>A4 纸张(210x297 毫米)</PresentationFormat>
  <Paragraphs>130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诗翔</dc:creator>
  <cp:lastModifiedBy>王 诗翔</cp:lastModifiedBy>
  <cp:revision>44</cp:revision>
  <dcterms:created xsi:type="dcterms:W3CDTF">2020-05-27T02:39:55Z</dcterms:created>
  <dcterms:modified xsi:type="dcterms:W3CDTF">2020-09-08T08:20:51Z</dcterms:modified>
</cp:coreProperties>
</file>

<file path=docProps/thumbnail.jpeg>
</file>